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7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语文园地五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八、读《刻舟求剑》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当那个人的宝剑掉进江里的时候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立刻跳进江里捞剑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马上拿出小刀在船舷上刻了一个记号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等船靠了岸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这个人能不能捞上自己的宝剑来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440505" y="11209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1" y="3556000"/>
            <a:ext cx="110317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不能。因为宝剑掉进江里会沉到江底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不能随着船来到岸边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等船靠岸时宝剑就不在刻记号的地方了。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60342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77998"/>
            <a:ext cx="860844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一、观察下面的汉字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分别写在对应的田字格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里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9781" y="1361262"/>
            <a:ext cx="10479295" cy="2622638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341310" y="2761374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</a:t>
            </a:r>
            <a:endParaRPr lang="zh-CN" altLang="en-US" sz="48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95196" y="2761374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endParaRPr lang="zh-CN" altLang="en-US" sz="48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740624" y="2761374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肥</a:t>
            </a:r>
            <a:endParaRPr lang="zh-CN" altLang="en-US" sz="48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94510" y="2761374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endParaRPr lang="zh-CN" altLang="en-US" sz="48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92150" y="954350"/>
            <a:ext cx="10807700" cy="3773016"/>
            <a:chOff x="692150" y="954350"/>
            <a:chExt cx="10807700" cy="377301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954350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画出下列加点字的读音与所给读音不同的词语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hào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口号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号角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号码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号叫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fēn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分数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分别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dōu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都是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都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都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都市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méi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淹没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没有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没事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没劲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386042" y="24322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4" name="矩形 3"/>
            <p:cNvSpPr/>
            <p:nvPr/>
          </p:nvSpPr>
          <p:spPr>
            <a:xfrm>
              <a:off x="5062442" y="251169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7220978" y="24322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6" name="矩形 5"/>
            <p:cNvSpPr/>
            <p:nvPr/>
          </p:nvSpPr>
          <p:spPr>
            <a:xfrm>
              <a:off x="8846699" y="24322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7" name="矩形 6"/>
            <p:cNvSpPr/>
            <p:nvPr/>
          </p:nvSpPr>
          <p:spPr>
            <a:xfrm>
              <a:off x="8993051" y="303491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8" name="矩形 7"/>
            <p:cNvSpPr/>
            <p:nvPr/>
          </p:nvSpPr>
          <p:spPr>
            <a:xfrm>
              <a:off x="7643223" y="303491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9" name="矩形 8"/>
            <p:cNvSpPr/>
            <p:nvPr/>
          </p:nvSpPr>
          <p:spPr>
            <a:xfrm>
              <a:off x="4980859" y="303491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2903906" y="303491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3050258" y="36662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4991784" y="36662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7232449" y="358930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4" name="矩形 13"/>
            <p:cNvSpPr/>
            <p:nvPr/>
          </p:nvSpPr>
          <p:spPr>
            <a:xfrm>
              <a:off x="9027622" y="356675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9066568" y="418687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7220977" y="419519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4991784" y="420266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3397513" y="42041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8898335" y="2754086"/>
            <a:ext cx="7748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232449" y="3341914"/>
            <a:ext cx="7748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8993493" y="3864429"/>
            <a:ext cx="7748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010092" y="4592269"/>
            <a:ext cx="774841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287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11880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完成词语练习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根据意思把词语补充完整。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气魄很大的话。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不说话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闷声不响。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自己跟自己说话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独自低声说话。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语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278968" y="2794031"/>
            <a:ext cx="203132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不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43077" y="3366371"/>
            <a:ext cx="203132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 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自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5794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29594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选词填空。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花言巧语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少言寡语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三言两语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这道题太麻烦了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是讲不清楚的。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乌鸦听信了狐狸的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结果上了狐狸的当。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爸爸一向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今天回家后却和妈妈说个不停。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433820" y="240683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31337" y="29954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54937" y="363140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582164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把句子写具体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细长的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葫芦藤上长满了绿叶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还开出了几朵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雪白的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小花。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海里游着许多条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小鱼。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草地上开满了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鲜花。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41823" y="235624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蓝蓝的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26194" y="235624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彩色的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541823" y="2992191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绿绿的　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429508" y="2962725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五颜六色的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56890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6614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五、遇到下面的情况需要使用哪种交通工具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货船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消防车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救护车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0709879"/>
              </p:ext>
            </p:extLst>
          </p:nvPr>
        </p:nvGraphicFramePr>
        <p:xfrm>
          <a:off x="1405694" y="2162628"/>
          <a:ext cx="9380611" cy="4027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文档" r:id="rId3" imgW="5993494" imgH="2573036" progId="Word.Document.12">
                  <p:embed/>
                </p:oleObj>
              </mc:Choice>
              <mc:Fallback>
                <p:oleObj name="文档" r:id="rId3" imgW="5993494" imgH="257303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405694" y="2162628"/>
                        <a:ext cx="9380611" cy="40271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851080" y="37356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20309" y="373561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73795" y="558197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63607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六、根据所学内容补全句子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不知勤学苦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方知读书迟。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不读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有路勤为径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学海无涯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作舟。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78537" y="171568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少年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90597" y="171568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老来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378536" y="231787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一日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82250" y="235163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一日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81473" y="233364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一日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280696" y="231566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十日空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378536" y="292005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书山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569647" y="289529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苦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88305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8513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七、口语交际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当遇到事情需要和别人商量的时候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把自己的想法说清楚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大声说话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用命令似的语气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用合适的语气和别人商量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822990" y="174140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57610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829</TotalTime>
  <Words>271</Words>
  <Application>Microsoft Office PowerPoint</Application>
  <PresentationFormat>宽屏</PresentationFormat>
  <Paragraphs>82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2021-07-19T03:09:34Z</dcterms:created>
  <dcterms:modified xsi:type="dcterms:W3CDTF">2025-08-29T05:03:06Z</dcterms:modified>
</cp:coreProperties>
</file>